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7" r:id="rId4"/>
    <p:sldId id="259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7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2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3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8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2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6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7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0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2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B5C9-F3D1-40D7-81A8-BF4E84141758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602E-721C-4C7F-B01F-91F0EB9D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7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212" y="2412774"/>
            <a:ext cx="9974178" cy="250814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«Связи с общественностью в органах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муниципальной власти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18148"/>
            <a:ext cx="11133221" cy="504123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– средство, позволяющее оценить умение обучающегося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поставленной проблемы,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анализ этой проблемы с использованием знаний и умений, приобретаемых в рамках изучения предыдущих и данной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дисцилины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делать выводы, обобщающие авторскую позицию по поставленной проблеме. </a:t>
            </a:r>
          </a:p>
        </p:txBody>
      </p:sp>
    </p:spTree>
    <p:extLst>
      <p:ext uri="{BB962C8B-B14F-4D97-AF65-F5344CB8AC3E}">
        <p14:creationId xmlns:p14="http://schemas.microsoft.com/office/powerpoint/2010/main" val="204208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662" y="112462"/>
            <a:ext cx="10515600" cy="66959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оценки: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21" y="899193"/>
            <a:ext cx="11899231" cy="534519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демонстрирует умения умение правильно использовать в устной речи специальные термины и понятия, показатели; синтезировать, анализировать, обобщать представленный материал, устанавливать причинно-следственные связи, формулировать правильные выводы; аргументировать собственную точку зрения,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выступлении отсутствует обобщение представленного материала, установлены не все причинно-следственные связи.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баллов.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выступлении отсутствует обобщение представленного материала, установлены не все причинно-следственные связи, обучающийся не всегда правильно использует в устной речи специальные термины и понятия, показатели,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Выступление демонстрирует умение правильно использовать специальные термины и понятия, показатели изучаемой дисциплины, но не содержит элементов самостоятельной проработки используемого материала. </a:t>
            </a:r>
          </a:p>
        </p:txBody>
      </p:sp>
    </p:spTree>
    <p:extLst>
      <p:ext uri="{BB962C8B-B14F-4D97-AF65-F5344CB8AC3E}">
        <p14:creationId xmlns:p14="http://schemas.microsoft.com/office/powerpoint/2010/main" val="97225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493"/>
            <a:ext cx="10515600" cy="118694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темы: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36884" y="1648326"/>
            <a:ext cx="11016916" cy="435133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и отношение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PR-кампаний в различных сферах общественной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и место связей с общественностью в современном обществе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связи с общественностью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применения связей с общественностью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ПР как области знаний и сферы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оссии. США. Японии.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развития PR в России и за рубежом.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2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53" y="365126"/>
            <a:ext cx="10800347" cy="94631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и дополнительной учебной литературы, необходимой для освоения дисциплины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4853" y="1825625"/>
            <a:ext cx="11028947" cy="4351338"/>
          </a:xfrm>
        </p:spPr>
        <p:txBody>
          <a:bodyPr>
            <a:noAutofit/>
          </a:bodyPr>
          <a:lstStyle/>
          <a:p>
            <a:pPr lvl="0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ЭБС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Znanium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Связи с общественностью в органах власти: Учебник / А.А. Марков. - М.: НИЦ ИНФРА-М, 2014. - 190 с.</a:t>
            </a:r>
          </a:p>
          <a:p>
            <a:pPr lvl="0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ЭБС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Znanium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Теория и практика связей с общественностью: основы медиа-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рилейшнз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 / М.В.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Гундарин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- 2-e изд.,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М.: Форум: НИЦ ИНФРА-М, 2015.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ЭБС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Znanium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Связи с общественностью : Учебное пособие / С.А.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Варакута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НИЦ Инфра-М, 2013. - 207 с.</a:t>
            </a:r>
          </a:p>
        </p:txBody>
      </p:sp>
    </p:spTree>
    <p:extLst>
      <p:ext uri="{BB962C8B-B14F-4D97-AF65-F5344CB8AC3E}">
        <p14:creationId xmlns:p14="http://schemas.microsoft.com/office/powerpoint/2010/main" val="3348076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295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Критерии оценки: </vt:lpstr>
      <vt:lpstr> Примерные темы: </vt:lpstr>
      <vt:lpstr> Перечень основной и дополнительной учебной литературы, необходимой для освоения дисциплины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Yuki Cross</dc:creator>
  <cp:lastModifiedBy>Yuki Cross</cp:lastModifiedBy>
  <cp:revision>22</cp:revision>
  <dcterms:created xsi:type="dcterms:W3CDTF">2021-10-14T09:42:43Z</dcterms:created>
  <dcterms:modified xsi:type="dcterms:W3CDTF">2022-12-21T09:40:26Z</dcterms:modified>
</cp:coreProperties>
</file>